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Source Code Pro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SourceCodePro-italic.fntdata"/><Relationship Id="rId16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2421d0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2421d0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ae14ff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ae14ff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9b1437aa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e9b1437aa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b5392bcc9_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b5392bcc9_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fa5ba763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efa5ba763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efa5ba763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efa5ba763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fa5ba763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fa5ba763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6200" y="4230925"/>
            <a:ext cx="61587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latin typeface="PT Sans Narrow"/>
                <a:ea typeface="PT Sans Narrow"/>
                <a:cs typeface="PT Sans Narrow"/>
                <a:sym typeface="PT Sans Narrow"/>
              </a:rPr>
              <a:t>NOTES: </a:t>
            </a:r>
            <a:endParaRPr b="1" i="1" sz="1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PT Sans Narrow"/>
              <a:buChar char="●"/>
            </a:pPr>
            <a:r>
              <a:rPr i="1" lang="en" sz="1000">
                <a:latin typeface="PT Sans Narrow"/>
                <a:ea typeface="PT Sans Narrow"/>
                <a:cs typeface="PT Sans Narrow"/>
                <a:sym typeface="PT Sans Narrow"/>
              </a:rPr>
              <a:t>Basic AV setup will be provided (e.g. microphone, speakers, TV). For anything additional, please make your own arrangements</a:t>
            </a:r>
            <a:endParaRPr i="1" sz="1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PT Sans Narrow"/>
              <a:buChar char="●"/>
            </a:pPr>
            <a:r>
              <a:rPr i="1" lang="en" sz="1000">
                <a:latin typeface="PT Sans Narrow"/>
                <a:ea typeface="PT Sans Narrow"/>
                <a:cs typeface="PT Sans Narrow"/>
                <a:sym typeface="PT Sans Narrow"/>
              </a:rPr>
              <a:t>Any food service must be coordinated with langar and must be removed and cleaned-up afterwards</a:t>
            </a:r>
            <a:endParaRPr i="1" sz="1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PT Sans Narrow"/>
              <a:buChar char="●"/>
            </a:pPr>
            <a:r>
              <a:rPr i="1" lang="en" sz="1000">
                <a:latin typeface="PT Sans Narrow"/>
                <a:ea typeface="PT Sans Narrow"/>
                <a:cs typeface="PT Sans Narrow"/>
                <a:sym typeface="PT Sans Narrow"/>
              </a:rPr>
              <a:t>Meeting room location assignment will be displayed during your time slot in the Special Events Meeting area</a:t>
            </a:r>
            <a:endParaRPr i="1" sz="1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607400" y="4230925"/>
            <a:ext cx="25365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This Schedule</a:t>
            </a:r>
            <a:r>
              <a:rPr lang="en" sz="800">
                <a:solidFill>
                  <a:srgbClr val="07376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</a:t>
            </a:r>
            <a:endParaRPr sz="800">
              <a:solidFill>
                <a:srgbClr val="07376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7376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https://tinyurl.com/jalsaeventsinfo26</a:t>
            </a:r>
            <a:endParaRPr sz="800">
              <a:solidFill>
                <a:srgbClr val="07376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Form:</a:t>
            </a:r>
            <a:endParaRPr sz="800">
              <a:solidFill>
                <a:srgbClr val="07376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7376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https://tinyurl.com/jalsaeventsform26</a:t>
            </a:r>
            <a:endParaRPr b="1" sz="800">
              <a:solidFill>
                <a:srgbClr val="07376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64025"/>
            <a:ext cx="5484300" cy="7074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Special Events - Jalsa USA 2026</a:t>
            </a:r>
            <a:endParaRPr b="1" sz="3600">
              <a:solidFill>
                <a:srgbClr val="07376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943225" y="4818075"/>
            <a:ext cx="1200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Updated: 6/29/26</a:t>
            </a:r>
            <a:endParaRPr i="1" sz="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6347" y="68428"/>
            <a:ext cx="1079350" cy="10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50" y="1182575"/>
            <a:ext cx="8890462" cy="298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8593" y="445025"/>
            <a:ext cx="6173005" cy="4410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Map of Rooms</a:t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3304425" y="869120"/>
            <a:ext cx="565200" cy="1440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887800" y="1064975"/>
            <a:ext cx="961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Special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Events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Meeting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Rooms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3215425" y="2648875"/>
            <a:ext cx="4048950" cy="1922125"/>
          </a:xfrm>
          <a:custGeom>
            <a:rect b="b" l="l" r="r" t="t"/>
            <a:pathLst>
              <a:path extrusionOk="0" h="76885" w="161958">
                <a:moveTo>
                  <a:pt x="161958" y="64427"/>
                </a:moveTo>
                <a:lnTo>
                  <a:pt x="161958" y="76885"/>
                </a:lnTo>
                <a:lnTo>
                  <a:pt x="13170" y="76885"/>
                </a:lnTo>
                <a:lnTo>
                  <a:pt x="13170" y="9255"/>
                </a:lnTo>
                <a:lnTo>
                  <a:pt x="0" y="9255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00FF00"/>
            </a:solidFill>
            <a:prstDash val="lgDash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Team</a:t>
            </a:r>
            <a:endParaRPr b="1" sz="3600">
              <a:solidFill>
                <a:srgbClr val="07376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Nazim: Fouzan Pal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Naib Nazim: Naeemuddin Tahir Mehmood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Muavins: Ameeruddin Malik, Shayan Choudhary, Muneeb Pal, Danisch Malik</a:t>
            </a:r>
            <a:r>
              <a:rPr lang="en"/>
              <a:t>, Ali Iqbal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940350" y="484425"/>
            <a:ext cx="1859400" cy="94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M5</a:t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940350" y="1424875"/>
            <a:ext cx="1859400" cy="68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M4</a:t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940350" y="2108875"/>
            <a:ext cx="1859400" cy="68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M3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940350" y="2792875"/>
            <a:ext cx="1859400" cy="68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M2</a:t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940350" y="3935200"/>
            <a:ext cx="1859400" cy="68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M1</a:t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940350" y="3476875"/>
            <a:ext cx="1859400" cy="458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Bathrooms</a:t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4431100" y="1298550"/>
            <a:ext cx="4338600" cy="254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Room Configuration</a:t>
            </a:r>
            <a:endParaRPr b="1" sz="3600">
              <a:solidFill>
                <a:srgbClr val="07376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2942200" y="484425"/>
            <a:ext cx="491700" cy="4134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" name="Google Shape;88;p16"/>
          <p:cNvCxnSpPr/>
          <p:nvPr/>
        </p:nvCxnSpPr>
        <p:spPr>
          <a:xfrm flipH="1" rot="10800000">
            <a:off x="3542775" y="2550375"/>
            <a:ext cx="6555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16"/>
          <p:cNvCxnSpPr/>
          <p:nvPr/>
        </p:nvCxnSpPr>
        <p:spPr>
          <a:xfrm>
            <a:off x="4965400" y="2182725"/>
            <a:ext cx="268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90" name="Google Shape;90;p16"/>
          <p:cNvSpPr/>
          <p:nvPr/>
        </p:nvSpPr>
        <p:spPr>
          <a:xfrm>
            <a:off x="4340650" y="2642925"/>
            <a:ext cx="162300" cy="812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6" title="tv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096975" y="1916026"/>
            <a:ext cx="457201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 title="tabl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502951" y="1900825"/>
            <a:ext cx="457199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 title="table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7878300" y="3134874"/>
            <a:ext cx="457199" cy="457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6"/>
          <p:cNvGrpSpPr/>
          <p:nvPr/>
        </p:nvGrpSpPr>
        <p:grpSpPr>
          <a:xfrm>
            <a:off x="5549391" y="1660200"/>
            <a:ext cx="911885" cy="365760"/>
            <a:chOff x="6682116" y="4443350"/>
            <a:chExt cx="911885" cy="365760"/>
          </a:xfrm>
        </p:grpSpPr>
        <p:pic>
          <p:nvPicPr>
            <p:cNvPr id="95" name="Google Shape;95;p16" title="dining-chair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6682116" y="444335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6" title="dining-chair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6959816" y="444335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6" title="dining-chair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7228241" y="444335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16"/>
          <p:cNvGrpSpPr/>
          <p:nvPr/>
        </p:nvGrpSpPr>
        <p:grpSpPr>
          <a:xfrm>
            <a:off x="5549391" y="2382350"/>
            <a:ext cx="911885" cy="365760"/>
            <a:chOff x="6682116" y="4443350"/>
            <a:chExt cx="911885" cy="365760"/>
          </a:xfrm>
        </p:grpSpPr>
        <p:pic>
          <p:nvPicPr>
            <p:cNvPr id="99" name="Google Shape;99;p16" title="dining-chair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6682116" y="444335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 title="dining-chair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6959816" y="444335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6" title="dining-chair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7228241" y="444335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" name="Google Shape;102;p16"/>
          <p:cNvGrpSpPr/>
          <p:nvPr/>
        </p:nvGrpSpPr>
        <p:grpSpPr>
          <a:xfrm>
            <a:off x="5549391" y="2871525"/>
            <a:ext cx="911885" cy="365760"/>
            <a:chOff x="6682116" y="4443350"/>
            <a:chExt cx="911885" cy="365760"/>
          </a:xfrm>
        </p:grpSpPr>
        <p:pic>
          <p:nvPicPr>
            <p:cNvPr id="103" name="Google Shape;103;p16" title="dining-chair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6682116" y="444335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6" title="dining-chair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6959816" y="444335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6" title="dining-chair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7228241" y="444335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16"/>
          <p:cNvSpPr txBox="1"/>
          <p:nvPr/>
        </p:nvSpPr>
        <p:spPr>
          <a:xfrm>
            <a:off x="7321750" y="3160475"/>
            <a:ext cx="90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Head Table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w/ Mic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107" name="Google Shape;107;p16" title="podiu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8300" y="2474925"/>
            <a:ext cx="457201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7321750" y="2550875"/>
            <a:ext cx="90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Podium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w/ Mic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4370850" y="2281450"/>
            <a:ext cx="68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Misc.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Table</a:t>
            </a:r>
            <a:endParaRPr sz="800">
              <a:solidFill>
                <a:schemeClr val="dk2"/>
              </a:solidFill>
            </a:endParaRPr>
          </a:p>
        </p:txBody>
      </p:sp>
      <p:cxnSp>
        <p:nvCxnSpPr>
          <p:cNvPr id="110" name="Google Shape;110;p16"/>
          <p:cNvCxnSpPr/>
          <p:nvPr/>
        </p:nvCxnSpPr>
        <p:spPr>
          <a:xfrm>
            <a:off x="6760650" y="1353550"/>
            <a:ext cx="7200" cy="77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11" name="Google Shape;111;p16"/>
          <p:cNvCxnSpPr/>
          <p:nvPr/>
        </p:nvCxnSpPr>
        <p:spPr>
          <a:xfrm>
            <a:off x="6760650" y="2267950"/>
            <a:ext cx="0" cy="15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2" name="Google Shape;112;p16"/>
          <p:cNvSpPr txBox="1"/>
          <p:nvPr/>
        </p:nvSpPr>
        <p:spPr>
          <a:xfrm rot="5400000">
            <a:off x="6343800" y="1597525"/>
            <a:ext cx="56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1/3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 rot="5400000">
            <a:off x="6343800" y="2816725"/>
            <a:ext cx="56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2</a:t>
            </a:r>
            <a:r>
              <a:rPr lang="en" sz="1000">
                <a:solidFill>
                  <a:schemeClr val="dk2"/>
                </a:solidFill>
              </a:rPr>
              <a:t>/3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6877200" y="2130925"/>
            <a:ext cx="78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Partition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15" name="Google Shape;115;p16"/>
          <p:cNvSpPr txBox="1"/>
          <p:nvPr/>
        </p:nvSpPr>
        <p:spPr>
          <a:xfrm rot="-5400000">
            <a:off x="4210200" y="2892925"/>
            <a:ext cx="78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Entrance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116" name="Google Shape;116;p16" title="laptop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96550" y="3271525"/>
            <a:ext cx="274319" cy="2743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6"/>
          <p:cNvCxnSpPr>
            <a:stCxn id="116" idx="0"/>
          </p:cNvCxnSpPr>
          <p:nvPr/>
        </p:nvCxnSpPr>
        <p:spPr>
          <a:xfrm rot="10800000">
            <a:off x="8422010" y="2385325"/>
            <a:ext cx="11700" cy="88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8" name="Google Shape;118;p16"/>
          <p:cNvSpPr txBox="1"/>
          <p:nvPr/>
        </p:nvSpPr>
        <p:spPr>
          <a:xfrm>
            <a:off x="8096975" y="3465275"/>
            <a:ext cx="70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Laptop &amp; USB drive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8302750" y="2627075"/>
            <a:ext cx="56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HDMI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Cable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6734975" y="1613275"/>
            <a:ext cx="90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Ladies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Wireless mic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121" name="Google Shape;121;p16" title="karaok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80638" y="1386863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6658775" y="3061075"/>
            <a:ext cx="90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Men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Wireless mic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123" name="Google Shape;123;p16" title="karaok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28238" y="2910863"/>
            <a:ext cx="274321" cy="274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311700" y="64025"/>
            <a:ext cx="5484300" cy="7074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Special Events - Jalsa USA 2026</a:t>
            </a:r>
            <a:endParaRPr b="1" sz="3600">
              <a:solidFill>
                <a:srgbClr val="07376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FRIDAY EVENING</a:t>
            </a:r>
            <a:endParaRPr b="1" sz="3600">
              <a:solidFill>
                <a:srgbClr val="07376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6347" y="68428"/>
            <a:ext cx="1079350" cy="10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311700" y="64025"/>
            <a:ext cx="5484300" cy="7074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Special Events - Jalsa USA 2026</a:t>
            </a:r>
            <a:endParaRPr b="1" sz="3600">
              <a:solidFill>
                <a:srgbClr val="07376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SATURDAY AFTERNOON</a:t>
            </a:r>
            <a:endParaRPr b="1" sz="3600">
              <a:solidFill>
                <a:srgbClr val="07376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6347" y="68428"/>
            <a:ext cx="1079350" cy="10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311700" y="64025"/>
            <a:ext cx="5484300" cy="7074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Special Events - Jalsa USA 2026</a:t>
            </a:r>
            <a:endParaRPr b="1" sz="3600">
              <a:solidFill>
                <a:srgbClr val="07376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SATURDAY EVENING</a:t>
            </a:r>
            <a:endParaRPr b="1" sz="3600">
              <a:solidFill>
                <a:srgbClr val="07376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6347" y="68428"/>
            <a:ext cx="1079350" cy="10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